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3D32F9-5583-485D-9316-CBC9BF0C3318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B0666A-591D-4055-92CE-F817BC4C556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8000" dirty="0" smtClean="0"/>
              <a:t>तुलसी दास 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hi-IN" sz="3600" dirty="0" smtClean="0"/>
              <a:t>तुलसी की भक्ति-भावना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तुलसी</a:t>
            </a:r>
            <a:r>
              <a:rPr lang="en-US" b="1" dirty="0" smtClean="0"/>
              <a:t> </a:t>
            </a:r>
            <a:r>
              <a:rPr lang="hi-IN" b="1" dirty="0" smtClean="0"/>
              <a:t>दास</a:t>
            </a:r>
            <a:r>
              <a:rPr lang="en-US" b="1" dirty="0" smtClean="0"/>
              <a:t> </a:t>
            </a:r>
            <a:r>
              <a:rPr lang="hi-IN" b="1" dirty="0" smtClean="0"/>
              <a:t>का</a:t>
            </a:r>
            <a:r>
              <a:rPr lang="en-US" b="1" dirty="0" smtClean="0"/>
              <a:t> </a:t>
            </a:r>
            <a:r>
              <a:rPr lang="hi-IN" b="1" dirty="0" smtClean="0"/>
              <a:t>युग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dirty="0" smtClean="0"/>
              <a:t>भक्ति आंदोलन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सगुणोपासक रामभक्त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लोक कल्याण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पुरषोत्तम राम की दास्य भक्ति का गौरव गान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b="1" dirty="0" smtClean="0"/>
              <a:t>भक्ति का स्वरूप और विशेषताएं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hi-IN" dirty="0" smtClean="0"/>
              <a:t>तुलसी दास के अनुसार भक्ति परम प्रेम स्वरूपा है । </a:t>
            </a:r>
          </a:p>
          <a:p>
            <a:pPr>
              <a:buNone/>
            </a:pPr>
            <a:r>
              <a:rPr lang="hi-IN" dirty="0" smtClean="0"/>
              <a:t>राम के प्रति प्रेम ही भक्ति है</a:t>
            </a:r>
            <a:endParaRPr lang="en-US" dirty="0" smtClean="0"/>
          </a:p>
          <a:p>
            <a:pPr>
              <a:buNone/>
            </a:pPr>
            <a:r>
              <a:rPr lang="hi-IN" dirty="0" smtClean="0"/>
              <a:t> </a:t>
            </a:r>
          </a:p>
          <a:p>
            <a:pPr>
              <a:buNone/>
            </a:pPr>
            <a:r>
              <a:rPr lang="hi-IN" dirty="0" smtClean="0"/>
              <a:t>भक्ति की तीन विशेषताएँ हैं :-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१ भक्ति मार्ग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२ वेद शास्त्र सम्मत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३ ज्ञान वैराग्य युक्त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b="1" dirty="0" smtClean="0"/>
              <a:t>भक्त के भेद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i-IN" dirty="0" smtClean="0"/>
              <a:t>१ निष्काम भक्त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२ सकाम भक्त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३ जिज्ञासु भक्त </a:t>
            </a:r>
          </a:p>
          <a:p>
            <a:pPr>
              <a:buFont typeface="Wingdings" pitchFamily="2" charset="2"/>
              <a:buChar char="Ø"/>
            </a:pPr>
            <a:r>
              <a:rPr lang="hi-IN" dirty="0" smtClean="0"/>
              <a:t>४ ज्ञानी भक्त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b="1" dirty="0" smtClean="0"/>
              <a:t>भक्ति</a:t>
            </a:r>
            <a:r>
              <a:rPr lang="en-US" b="1" dirty="0" smtClean="0"/>
              <a:t> </a:t>
            </a:r>
            <a:r>
              <a:rPr lang="hi-IN" b="1" dirty="0" smtClean="0"/>
              <a:t>के</a:t>
            </a:r>
            <a:r>
              <a:rPr lang="en-US" b="1" dirty="0" smtClean="0"/>
              <a:t> </a:t>
            </a:r>
            <a:r>
              <a:rPr lang="hi-IN" b="1" dirty="0" smtClean="0"/>
              <a:t>रूप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hi-IN" dirty="0" smtClean="0"/>
              <a:t>नवधा भक्ति -</a:t>
            </a:r>
          </a:p>
          <a:p>
            <a:pPr>
              <a:buNone/>
            </a:pPr>
            <a:r>
              <a:rPr lang="hi-IN" b="1" dirty="0" smtClean="0"/>
              <a:t>श्रवणम कीर्तनम विष्णो स्मरणम पादसेवनं ।</a:t>
            </a:r>
          </a:p>
          <a:p>
            <a:pPr>
              <a:buNone/>
            </a:pPr>
            <a:r>
              <a:rPr lang="hi-IN" b="1" dirty="0" smtClean="0"/>
              <a:t>अर्चनं वन्दनं दास्यम सख्यमातम निवेदनम ॥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dirty="0" smtClean="0"/>
              <a:t>तुलसी ने नवधा भक्ति का विस्तार से वर्णन किया है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b="1" dirty="0" smtClean="0"/>
              <a:t>तुलसी की भक्ति में प्रमुख बातें 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hi-IN" b="1" dirty="0" smtClean="0"/>
              <a:t>अनन्यता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  </a:t>
            </a:r>
            <a:r>
              <a:rPr lang="hi-IN" sz="2000" dirty="0" smtClean="0"/>
              <a:t>इसके लिए उन्होंने चातक पक्षी का उदहारण दिया है</a:t>
            </a:r>
            <a:r>
              <a:rPr lang="hi-IN" dirty="0" smtClean="0"/>
              <a:t> </a:t>
            </a:r>
          </a:p>
          <a:p>
            <a:pPr>
              <a:buNone/>
            </a:pPr>
            <a:r>
              <a:rPr lang="hi-IN" b="1" dirty="0" smtClean="0"/>
              <a:t>निष्कामता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 </a:t>
            </a:r>
            <a:r>
              <a:rPr lang="hi-IN" sz="2000" dirty="0" smtClean="0"/>
              <a:t>भगवान से उनकी सेवा के अलावां और कुछ न चाहना हर परिस्थिति में </a:t>
            </a:r>
            <a:r>
              <a:rPr lang="en-US" sz="2000" dirty="0" smtClean="0"/>
              <a:t>       </a:t>
            </a:r>
            <a:r>
              <a:rPr lang="hi-IN" sz="2000" dirty="0" smtClean="0"/>
              <a:t>राम से प्रेम बनाये रखना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8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समाप्त</a:t>
            </a:r>
            <a:r>
              <a:rPr lang="hi-IN" sz="8000" dirty="0" smtClean="0">
                <a:solidFill>
                  <a:schemeClr val="bg2"/>
                </a:solidFill>
              </a:rPr>
              <a:t> </a:t>
            </a:r>
            <a:endParaRPr lang="en-US" sz="8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144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तुलसी दास </vt:lpstr>
      <vt:lpstr>तुलसी दास का युग</vt:lpstr>
      <vt:lpstr>भक्ति का स्वरूप और विशेषताएं</vt:lpstr>
      <vt:lpstr>भक्त के भेद</vt:lpstr>
      <vt:lpstr>भक्ति के रूप</vt:lpstr>
      <vt:lpstr>तुलसी की भक्ति में प्रमुख बातें </vt:lpstr>
      <vt:lpstr>समाप्त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J.P. Narayan</dc:creator>
  <cp:lastModifiedBy>Dr. J.P. Narayan</cp:lastModifiedBy>
  <cp:revision>16</cp:revision>
  <dcterms:created xsi:type="dcterms:W3CDTF">2019-01-02T09:17:59Z</dcterms:created>
  <dcterms:modified xsi:type="dcterms:W3CDTF">2019-01-02T10:48:10Z</dcterms:modified>
</cp:coreProperties>
</file>